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72800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51" d="100"/>
          <a:sy n="151" d="100"/>
        </p:scale>
        <p:origin x="200" y="2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7"/>
            <a:ext cx="82296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"/>
            <a:ext cx="82296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47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52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97367"/>
            <a:ext cx="2366010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97367"/>
            <a:ext cx="6960870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4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95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455930"/>
            <a:ext cx="946404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223857"/>
            <a:ext cx="946404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6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"/>
            <a:ext cx="946404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"/>
            <a:ext cx="4642008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"/>
            <a:ext cx="4642008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448310"/>
            <a:ext cx="4664869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668020"/>
            <a:ext cx="4664869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56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3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1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4"/>
            <a:ext cx="5554980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1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4"/>
            <a:ext cx="5554980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57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"/>
            <a:ext cx="946404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"/>
            <a:ext cx="946404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"/>
            <a:ext cx="370332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4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7D30DC0-245D-F546-9F01-78E233F9C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291" y="0"/>
            <a:ext cx="1831509" cy="1828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6933245-EC23-8D4D-ABA5-F96BD3B1E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062" y="0"/>
            <a:ext cx="1817979" cy="1828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8A5AAD-DF8A-E946-81E4-40F266AD3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593" y="0"/>
            <a:ext cx="1815273" cy="1828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B6A27DC-E6EA-3549-90A8-E16854779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3564" y="0"/>
            <a:ext cx="1826095" cy="1828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003B97A-7775-6744-B689-2CAB1BED63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3562" y="0"/>
            <a:ext cx="1810002" cy="1828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687B398-AE05-8D4E-AB56-1FD47823B9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042" y="0"/>
            <a:ext cx="1850604" cy="1828800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330CA7-38CC-2B42-8C1A-5B3AB96B81AD}"/>
              </a:ext>
            </a:extLst>
          </p:cNvPr>
          <p:cNvCxnSpPr/>
          <p:nvPr/>
        </p:nvCxnSpPr>
        <p:spPr>
          <a:xfrm>
            <a:off x="918260" y="601133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F899AE2-4340-2F4F-B9FB-A4237E8AB2FE}"/>
              </a:ext>
            </a:extLst>
          </p:cNvPr>
          <p:cNvCxnSpPr/>
          <p:nvPr/>
        </p:nvCxnSpPr>
        <p:spPr>
          <a:xfrm>
            <a:off x="791260" y="1464733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69A182-A192-8C43-A90A-CC598B7E090E}"/>
              </a:ext>
            </a:extLst>
          </p:cNvPr>
          <p:cNvCxnSpPr>
            <a:cxnSpLocks/>
          </p:cNvCxnSpPr>
          <p:nvPr/>
        </p:nvCxnSpPr>
        <p:spPr>
          <a:xfrm flipH="1">
            <a:off x="2023533" y="677332"/>
            <a:ext cx="70809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AEDD02-3DD3-8E4E-877E-E5A492CC7344}"/>
              </a:ext>
            </a:extLst>
          </p:cNvPr>
          <p:cNvCxnSpPr>
            <a:cxnSpLocks/>
          </p:cNvCxnSpPr>
          <p:nvPr/>
        </p:nvCxnSpPr>
        <p:spPr>
          <a:xfrm flipV="1">
            <a:off x="4424962" y="601133"/>
            <a:ext cx="62371" cy="956734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83AE64-8EAB-9C4E-9492-A8C3B90F7327}"/>
              </a:ext>
            </a:extLst>
          </p:cNvPr>
          <p:cNvCxnSpPr>
            <a:cxnSpLocks/>
          </p:cNvCxnSpPr>
          <p:nvPr/>
        </p:nvCxnSpPr>
        <p:spPr>
          <a:xfrm>
            <a:off x="5744260" y="601133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40501C1-4E1F-354F-AA9C-A6758EE99879}"/>
              </a:ext>
            </a:extLst>
          </p:cNvPr>
          <p:cNvCxnSpPr>
            <a:cxnSpLocks/>
          </p:cNvCxnSpPr>
          <p:nvPr/>
        </p:nvCxnSpPr>
        <p:spPr>
          <a:xfrm>
            <a:off x="6381515" y="660398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FB9E974-795D-DF45-8C01-565BCB79FBE9}"/>
              </a:ext>
            </a:extLst>
          </p:cNvPr>
          <p:cNvCxnSpPr>
            <a:cxnSpLocks/>
          </p:cNvCxnSpPr>
          <p:nvPr/>
        </p:nvCxnSpPr>
        <p:spPr>
          <a:xfrm>
            <a:off x="8546726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AADC072-AE4A-A945-8625-E2FB67730E73}"/>
              </a:ext>
            </a:extLst>
          </p:cNvPr>
          <p:cNvCxnSpPr>
            <a:cxnSpLocks/>
          </p:cNvCxnSpPr>
          <p:nvPr/>
        </p:nvCxnSpPr>
        <p:spPr>
          <a:xfrm>
            <a:off x="7759040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8B7A0B41-47D5-7D4B-8F44-180C001D456C}"/>
              </a:ext>
            </a:extLst>
          </p:cNvPr>
          <p:cNvSpPr txBox="1"/>
          <p:nvPr/>
        </p:nvSpPr>
        <p:spPr>
          <a:xfrm>
            <a:off x="117807" y="922867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</a:t>
            </a:r>
            <a:r>
              <a:rPr lang="en-US" baseline="-25000" dirty="0">
                <a:solidFill>
                  <a:schemeClr val="accent6">
                    <a:lumMod val="50000"/>
                  </a:schemeClr>
                </a:solidFill>
              </a:rPr>
              <a:t>1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Goal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21FB62C-059A-F94D-A81F-8B60E41BDB58}"/>
              </a:ext>
            </a:extLst>
          </p:cNvPr>
          <p:cNvSpPr txBox="1"/>
          <p:nvPr/>
        </p:nvSpPr>
        <p:spPr>
          <a:xfrm>
            <a:off x="580817" y="321733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rgbClr val="FF0000"/>
                </a:solidFill>
              </a:rPr>
              <a:t> Start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A5531B-291C-EC4C-AAD3-199AEC0BAB12}"/>
              </a:ext>
            </a:extLst>
          </p:cNvPr>
          <p:cNvSpPr txBox="1"/>
          <p:nvPr/>
        </p:nvSpPr>
        <p:spPr>
          <a:xfrm>
            <a:off x="695844" y="1174104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 Start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AAAE645-4971-9441-B793-31C2EA6132C8}"/>
              </a:ext>
            </a:extLst>
          </p:cNvPr>
          <p:cNvSpPr txBox="1"/>
          <p:nvPr/>
        </p:nvSpPr>
        <p:spPr>
          <a:xfrm>
            <a:off x="1038287" y="706535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</a:t>
            </a:r>
            <a:r>
              <a:rPr lang="en-US" baseline="-25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Goal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4CA3126-8EB9-2242-AAA4-F46580C0311E}"/>
              </a:ext>
            </a:extLst>
          </p:cNvPr>
          <p:cNvCxnSpPr>
            <a:cxnSpLocks/>
          </p:cNvCxnSpPr>
          <p:nvPr/>
        </p:nvCxnSpPr>
        <p:spPr>
          <a:xfrm flipV="1">
            <a:off x="675728" y="599581"/>
            <a:ext cx="242532" cy="1066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F5BED1-7562-9E46-B1A3-CC139AA55781}"/>
              </a:ext>
            </a:extLst>
          </p:cNvPr>
          <p:cNvCxnSpPr>
            <a:cxnSpLocks/>
          </p:cNvCxnSpPr>
          <p:nvPr/>
        </p:nvCxnSpPr>
        <p:spPr>
          <a:xfrm>
            <a:off x="675728" y="706535"/>
            <a:ext cx="87963" cy="7115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4D62E5-CA70-4F43-A07B-60124AC34161}"/>
              </a:ext>
            </a:extLst>
          </p:cNvPr>
          <p:cNvSpPr txBox="1"/>
          <p:nvPr/>
        </p:nvSpPr>
        <p:spPr>
          <a:xfrm>
            <a:off x="-83319" y="428026"/>
            <a:ext cx="97503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>
                <a:solidFill>
                  <a:srgbClr val="002060"/>
                </a:solidFill>
              </a:rPr>
              <a:t>0.5 </a:t>
            </a:r>
            <a:r>
              <a:rPr lang="en-US" i="1" dirty="0">
                <a:solidFill>
                  <a:srgbClr val="002060"/>
                </a:solidFill>
              </a:rPr>
              <a:t>mm</a:t>
            </a:r>
            <a:r>
              <a:rPr lang="en-US" dirty="0">
                <a:solidFill>
                  <a:srgbClr val="002060"/>
                </a:solidFill>
              </a:rPr>
              <a:t> magnets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02C45A7-8D0E-114F-9D9C-05E2A25A766F}"/>
              </a:ext>
            </a:extLst>
          </p:cNvPr>
          <p:cNvCxnSpPr>
            <a:cxnSpLocks/>
          </p:cNvCxnSpPr>
          <p:nvPr/>
        </p:nvCxnSpPr>
        <p:spPr>
          <a:xfrm>
            <a:off x="9589611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74A0F52E-7880-BF4D-B9E2-23FB797B602A}"/>
              </a:ext>
            </a:extLst>
          </p:cNvPr>
          <p:cNvSpPr txBox="1"/>
          <p:nvPr/>
        </p:nvSpPr>
        <p:spPr>
          <a:xfrm>
            <a:off x="9396754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3BF0D73-8D2B-7346-968C-6B913220B742}"/>
              </a:ext>
            </a:extLst>
          </p:cNvPr>
          <p:cNvCxnSpPr>
            <a:cxnSpLocks/>
          </p:cNvCxnSpPr>
          <p:nvPr/>
        </p:nvCxnSpPr>
        <p:spPr>
          <a:xfrm>
            <a:off x="8546726" y="800559"/>
            <a:ext cx="0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0DD6880-51C7-204B-99A2-2DDBE6902248}"/>
              </a:ext>
            </a:extLst>
          </p:cNvPr>
          <p:cNvCxnSpPr>
            <a:cxnSpLocks/>
          </p:cNvCxnSpPr>
          <p:nvPr/>
        </p:nvCxnSpPr>
        <p:spPr>
          <a:xfrm>
            <a:off x="773245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33CE1F2-DEF4-BF4B-8D13-F1772A797FBD}"/>
              </a:ext>
            </a:extLst>
          </p:cNvPr>
          <p:cNvCxnSpPr>
            <a:cxnSpLocks/>
          </p:cNvCxnSpPr>
          <p:nvPr/>
        </p:nvCxnSpPr>
        <p:spPr>
          <a:xfrm>
            <a:off x="5898144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B2CA70A-C269-324E-938F-90332B89FECB}"/>
              </a:ext>
            </a:extLst>
          </p:cNvPr>
          <p:cNvCxnSpPr>
            <a:cxnSpLocks/>
          </p:cNvCxnSpPr>
          <p:nvPr/>
        </p:nvCxnSpPr>
        <p:spPr>
          <a:xfrm>
            <a:off x="4086278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0B1FEBC-37CD-4942-9537-ADAA5C586425}"/>
              </a:ext>
            </a:extLst>
          </p:cNvPr>
          <p:cNvCxnSpPr>
            <a:cxnSpLocks/>
          </p:cNvCxnSpPr>
          <p:nvPr/>
        </p:nvCxnSpPr>
        <p:spPr>
          <a:xfrm>
            <a:off x="2287119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FEC4FD0-FF72-AB42-BE05-3A1C5B4D4D8C}"/>
              </a:ext>
            </a:extLst>
          </p:cNvPr>
          <p:cNvCxnSpPr>
            <a:cxnSpLocks/>
          </p:cNvCxnSpPr>
          <p:nvPr/>
        </p:nvCxnSpPr>
        <p:spPr>
          <a:xfrm>
            <a:off x="399894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2EB27574-C9E9-AD48-8BDA-CB9C1D588CB7}"/>
              </a:ext>
            </a:extLst>
          </p:cNvPr>
          <p:cNvSpPr txBox="1"/>
          <p:nvPr/>
        </p:nvSpPr>
        <p:spPr>
          <a:xfrm>
            <a:off x="7568575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35BDC52-55FC-7F46-AE55-36BC86B6D8B8}"/>
              </a:ext>
            </a:extLst>
          </p:cNvPr>
          <p:cNvSpPr txBox="1"/>
          <p:nvPr/>
        </p:nvSpPr>
        <p:spPr>
          <a:xfrm>
            <a:off x="5721955" y="18629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E21B08-33FA-D642-92F2-EB15E8A61350}"/>
              </a:ext>
            </a:extLst>
          </p:cNvPr>
          <p:cNvSpPr txBox="1"/>
          <p:nvPr/>
        </p:nvSpPr>
        <p:spPr>
          <a:xfrm>
            <a:off x="3909027" y="2100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5C03232-0C50-5B42-B29C-F6D7DA84255A}"/>
              </a:ext>
            </a:extLst>
          </p:cNvPr>
          <p:cNvSpPr txBox="1"/>
          <p:nvPr/>
        </p:nvSpPr>
        <p:spPr>
          <a:xfrm>
            <a:off x="2087720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FAC7181-1D00-AE4A-B059-C727E9445AD0}"/>
              </a:ext>
            </a:extLst>
          </p:cNvPr>
          <p:cNvSpPr txBox="1"/>
          <p:nvPr/>
        </p:nvSpPr>
        <p:spPr>
          <a:xfrm>
            <a:off x="234138" y="20907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23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shiva.shahrokhi@gmail.com</cp:lastModifiedBy>
  <cp:revision>5</cp:revision>
  <dcterms:created xsi:type="dcterms:W3CDTF">2018-04-04T20:00:44Z</dcterms:created>
  <dcterms:modified xsi:type="dcterms:W3CDTF">2018-04-04T20:49:02Z</dcterms:modified>
</cp:coreProperties>
</file>

<file path=docProps/thumbnail.jpeg>
</file>